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9A66D08F-34B0-4F74-81D0-1E6084254A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72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93CA9C-9B28-45FA-917A-244988501EB2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3DA4D6-AF86-4795-97CC-9DA329A47C5B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CA9DB8-8EBA-41B2-AE29-44A7D6478391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CCE473-26D0-4EA0-8D5B-96337FFF5B2B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9563ED-8E53-45EE-BD20-9A0BD0683155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7A8D8D-2626-4E71-8F3C-FDD3C426C648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6506EC-90B6-40F9-AB29-280F87BBC88A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BF7EB3-A429-473E-9DDE-B70DB1ED92D5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98EA54-792B-4C49-9C35-61D73B1E7AC2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23C759-E946-484D-A033-8717F233A032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34847A-A1EE-4ED1-91DF-A2ECCB55D6AF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07E9F7-D21B-4379-A61A-4C36B94F511A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3AA336-CC96-4D61-B468-504B90009ED3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B5944A-173D-4F74-B97A-4853B4422D02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DF35DC-BC4A-444E-8ED7-C02BC3EDB59A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289265-3B82-4A8B-9838-C2666CD047E8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1CEB94-F56A-47E7-994F-63476C8008DC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C57D9C-31B6-4E5B-8BEF-A214C1ED7E2A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98D5CB-3D64-4738-8166-5321BD9ACA13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F4C7DD-F7A9-4A8D-92E5-893A6028D720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98C109-0B56-489B-9F33-6B88C9522E93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BA6D1C-7A97-49E0-A6EC-B2D8F5385638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7B7818-AC6B-47B0-86B3-09CC478FB157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06324-82E5-4A9B-A18E-508ED9A78025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CFD4-BDCA-4516-B099-C28AA18C2B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73EF-3B7D-4FD1-BF9D-A1B6672C57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56DD-73C0-499C-BBFF-A2E204EA3E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CD9E-DEBC-442F-A147-C865E26AEB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D665-480E-42CC-848F-D15F22B475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65BF3-A434-40AC-9211-D89419ACA3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3728-AF66-4BFD-B099-91EC2B8D17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5CB7-A823-4C90-AC9F-9002400DC1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2BB0-A201-4B1C-A32B-ACB50AABA5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D0B-6822-4A55-BDC9-13D856FA0C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145D-4AC2-4B55-9DE7-9B99F710DD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2A59-DD41-4A05-AAEF-C989B8B9DB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D944-8DF8-4565-B974-BCF4346C54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DA81-6297-4735-B7D3-61813580E7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E3B4-1B69-4C24-B038-48E816EF29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F2DF7-89AA-4A69-824A-3AA605A81A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F869-BE6C-4BB4-8749-4AE923E7B0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0F4B-040E-4E24-A132-EEB7DE7305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AAEC-FCBE-4798-A180-710577AD3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7315-4358-4424-90C8-926BA3A14D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4AEC-65FB-4C03-93AB-5A54492503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2B00-6FA4-4728-A6FF-C3A6AA6DBE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4A66-5FA8-49C9-820B-264DC9C286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tytułuKliknij, aby edytować styl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444B58-D514-4641-A980-D856FAB6CA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tytułuKliknij, aby edytować styl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0"/>
            <a:r>
              <a:rPr lang="en-GB" smtClean="0"/>
              <a:t>Dziewiąty poziom konspektuKliknij,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13-4-5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5AEB8F-4999-4F20-B2A0-A56AA7ED67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mtClean="0"/>
              <a:t>Inteligentna Elektrownia Hybrydowa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sz="4400" smtClean="0"/>
              <a:t>Prezentacja multimedialna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l-PL" sz="4400" smtClean="0"/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Stopy regulacyjne</a:t>
            </a:r>
          </a:p>
        </p:txBody>
      </p:sp>
      <p:sp>
        <p:nvSpPr>
          <p:cNvPr id="1331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Konstrukcja wsporcza ogniwa fotowoltaicznego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75" y="2344738"/>
            <a:ext cx="5402263" cy="303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738188" y="20002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Obrotowy panel fotowoltaiczny po zmontowaniu</a:t>
            </a:r>
            <a:br>
              <a:rPr lang="pl-PL" smtClean="0"/>
            </a:br>
            <a:endParaRPr lang="pl-P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600200"/>
            <a:ext cx="339407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mtClean="0"/>
              <a:t>Turbina wiatrowa z regulacja kąta natarcia łopat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l-PL" smtClean="0">
              <a:latin typeface="Arial" charset="0"/>
            </a:endParaRP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Stojak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439863" y="150813"/>
            <a:ext cx="648017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sz="4400">
                <a:solidFill>
                  <a:srgbClr val="000000"/>
                </a:solidFill>
              </a:rPr>
              <a:t>Koło zębate obrotnicy z łożyskowaniem</a:t>
            </a: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19250" y="179388"/>
            <a:ext cx="648017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sz="4400">
                <a:solidFill>
                  <a:srgbClr val="000000"/>
                </a:solidFill>
              </a:rPr>
              <a:t>Mechanizm regulacji kąta natarcia łopat</a:t>
            </a: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mtClean="0"/>
              <a:t>Obrotowy panel fotowoltaiczny</a:t>
            </a:r>
            <a:br>
              <a:rPr lang="pl-PL" smtClean="0"/>
            </a:br>
            <a:endParaRPr lang="pl-PL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l-PL" smtClean="0">
              <a:latin typeface="Arial" charset="0"/>
            </a:endParaRP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Piasta wirnika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Piasta wirnika c.d.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71475" y="179388"/>
            <a:ext cx="8269288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4400">
                <a:solidFill>
                  <a:srgbClr val="000000"/>
                </a:solidFill>
              </a:rPr>
              <a:t>Piasta wirnika z mechanizmem regulacji kąta</a:t>
            </a: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360363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8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439863" y="179388"/>
            <a:ext cx="6659562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4400">
                <a:solidFill>
                  <a:srgbClr val="000000"/>
                </a:solidFill>
              </a:rPr>
              <a:t>Mechanizm regulacji kąta natarcia łopat</a:t>
            </a: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mtClean="0"/>
              <a:t>Dziękujemy za obejrzenie naszej prezentacji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l-PL" smtClean="0">
              <a:latin typeface="Arial" charset="0"/>
            </a:endParaRPr>
          </a:p>
        </p:txBody>
      </p:sp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Główny stojak</a:t>
            </a:r>
          </a:p>
        </p:txBody>
      </p:sp>
      <p:sp>
        <p:nvSpPr>
          <p:cNvPr id="5123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1600200"/>
            <a:ext cx="339407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1600200"/>
            <a:ext cx="339407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Mechanizm obrotu w osi pionowej</a:t>
            </a:r>
          </a:p>
        </p:txBody>
      </p:sp>
      <p:sp>
        <p:nvSpPr>
          <p:cNvPr id="6147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2132013"/>
            <a:ext cx="2589213" cy="346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8925" y="2130425"/>
            <a:ext cx="2597150" cy="346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Wspornik silnika</a:t>
            </a:r>
          </a:p>
        </p:txBody>
      </p:sp>
      <p:sp>
        <p:nvSpPr>
          <p:cNvPr id="7171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50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71750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Przekładnia</a:t>
            </a:r>
          </a:p>
        </p:txBody>
      </p:sp>
      <p:sp>
        <p:nvSpPr>
          <p:cNvPr id="8195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Silnik z przekładnią zębatą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1706563"/>
            <a:ext cx="5751513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Tuleja koła zębatego</a:t>
            </a:r>
            <a:br>
              <a:rPr lang="pl-PL" smtClean="0"/>
            </a:br>
            <a:endParaRPr lang="pl-PL" smtClean="0"/>
          </a:p>
        </p:txBody>
      </p:sp>
      <p:sp>
        <p:nvSpPr>
          <p:cNvPr id="10243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pl-PL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/>
              <a:t>Zespół przekładni  z silnikiem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Office PowerPoint</Application>
  <PresentationFormat>Pokaz na ekranie (4:3)</PresentationFormat>
  <Paragraphs>46</Paragraphs>
  <Slides>24</Slides>
  <Notes>24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Motyw pakietu Office</vt:lpstr>
      <vt:lpstr>1_Motyw pakietu Office</vt:lpstr>
      <vt:lpstr>Inteligentna Elektrownia Hybrydowa</vt:lpstr>
      <vt:lpstr>Obrotowy panel fotowoltaiczny </vt:lpstr>
      <vt:lpstr>Główny stojak</vt:lpstr>
      <vt:lpstr>Mechanizm obrotu w osi pionowej</vt:lpstr>
      <vt:lpstr>Wspornik silnika</vt:lpstr>
      <vt:lpstr>Przekładnia</vt:lpstr>
      <vt:lpstr>Silnik z przekładnią zębatą</vt:lpstr>
      <vt:lpstr>Tuleja koła zębatego </vt:lpstr>
      <vt:lpstr>Zespół przekładni  z silnikiem</vt:lpstr>
      <vt:lpstr>Prezentacja programu PowerPoint</vt:lpstr>
      <vt:lpstr>Stopy regulacyjne</vt:lpstr>
      <vt:lpstr>Konstrukcja wsporcza ogniwa fotowoltaicznego</vt:lpstr>
      <vt:lpstr>Obrotowy panel fotowoltaiczny po zmontowaniu </vt:lpstr>
      <vt:lpstr>Prezentacja programu PowerPoint</vt:lpstr>
      <vt:lpstr>Prezentacja programu PowerPoint</vt:lpstr>
      <vt:lpstr>Turbina wiatrowa z regulacja kąta natarcia łopat</vt:lpstr>
      <vt:lpstr>Stojak</vt:lpstr>
      <vt:lpstr>Prezentacja programu PowerPoint</vt:lpstr>
      <vt:lpstr>Prezentacja programu PowerPoint</vt:lpstr>
      <vt:lpstr>Piasta wirnika</vt:lpstr>
      <vt:lpstr>Piasta wirnika c.d.</vt:lpstr>
      <vt:lpstr>Prezentacja programu PowerPoint</vt:lpstr>
      <vt:lpstr>Prezentacja programu PowerPoint</vt:lpstr>
      <vt:lpstr>Dziękujemy za obejrzenie naszej prezentacji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Inteligentna Elektrownia Hybrydowa</dc:title>
  <dc:creator>ZBYSZEK</dc:creator>
  <cp:lastModifiedBy>marcinl</cp:lastModifiedBy>
  <cp:revision>2</cp:revision>
  <cp:lastPrinted>1601-01-01T00:00:00Z</cp:lastPrinted>
  <dcterms:created xsi:type="dcterms:W3CDTF">1601-01-01T00:00:00Z</dcterms:created>
  <dcterms:modified xsi:type="dcterms:W3CDTF">2013-05-15T14:28:34Z</dcterms:modified>
</cp:coreProperties>
</file>